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_rels/slideMaster1.xml.rels" ContentType="application/vnd.openxmlformats-package.relationships+xml"/>
  <Override PartName="/ppt/slideMasters/_rels/slideMaster2.xml.rels" ContentType="application/vnd.openxmlformats-package.relationships+xml"/>
  <Override PartName="/ppt/theme/theme1.xml" ContentType="application/vnd.openxmlformats-officedocument.theme+xml"/>
  <Override PartName="/ppt/theme/theme2.xml" ContentType="application/vnd.openxmlformats-officedocument.theme+xml"/>
  <Override PartName="/ppt/media/image1.png" ContentType="image/png"/>
  <Override PartName="/ppt/media/image2.png" ContentType="image/png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4.xml.rels" ContentType="application/vnd.openxmlformats-package.relationships+xml"/>
  <Override PartName="/ppt/_rels/presentation.xml.rels" ContentType="application/vnd.openxmlformats-package.relationshi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slides/_rels/slide3.xml.rels" ContentType="application/vnd.openxmlformats-package.relationships+xml"/>
  <Override PartName="/ppt/slides/_rels/slide4.xml.rels" ContentType="application/vnd.openxmlformats-package.relationships+xml"/>
  <Override PartName="/ppt/slides/_rels/slide5.xml.rels" ContentType="application/vnd.openxmlformats-package.relationships+xml"/>
  <Override PartName="/ppt/slides/_rels/slide6.xml.rels" ContentType="application/vnd.openxmlformats-package.relationships+xml"/>
  <Override PartName="/ppt/slides/_rels/slide7.xml.rels" ContentType="application/vnd.openxmlformats-package.relationships+xml"/>
  <Override PartName="/ppt/slides/_rels/slide8.xml.rels" ContentType="application/vnd.openxmlformats-package.relationships+xml"/>
  <Override PartName="/ppt/slides/_rels/slide9.xml.rels" ContentType="application/vnd.openxmlformats-package.relationships+xml"/>
  <Override PartName="/ppt/slides/_rels/slide10.xml.rels" ContentType="application/vnd.openxmlformats-package.relationships+xml"/>
  <Override PartName="/ppt/slides/_rels/slide11.xml.rels" ContentType="application/vnd.openxmlformats-package.relationships+xml"/>
  <Override PartName="/ppt/presProps.xml" ContentType="application/vnd.openxmlformats-officedocument.presentationml.presProp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</p:sld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</p:sldIdLst>
  <p:sldSz cx="9144000" cy="6858000"/>
  <p:notesSz cx="7559675" cy="10691813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/>
</p:presentationPr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Relationship Id="rId9" Type="http://schemas.openxmlformats.org/officeDocument/2006/relationships/slide" Target="slides/slide6.xml"/><Relationship Id="rId10" Type="http://schemas.openxmlformats.org/officeDocument/2006/relationships/slide" Target="slides/slide7.xml"/><Relationship Id="rId11" Type="http://schemas.openxmlformats.org/officeDocument/2006/relationships/slide" Target="slides/slide8.xml"/><Relationship Id="rId12" Type="http://schemas.openxmlformats.org/officeDocument/2006/relationships/slide" Target="slides/slide9.xml"/><Relationship Id="rId13" Type="http://schemas.openxmlformats.org/officeDocument/2006/relationships/slide" Target="slides/slide10.xml"/><Relationship Id="rId14" Type="http://schemas.openxmlformats.org/officeDocument/2006/relationships/slide" Target="slides/slide11.xml"/><Relationship Id="rId15" Type="http://schemas.openxmlformats.org/officeDocument/2006/relationships/presProps" Target="presProps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9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0" name="PlaceHolder 3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7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8" name="PlaceHolder 3"/>
          <p:cNvSpPr>
            <a:spLocks noGrp="1"/>
          </p:cNvSpPr>
          <p:nvPr>
            <p:ph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9" name="PlaceHolder 4"/>
          <p:cNvSpPr>
            <a:spLocks noGrp="1"/>
          </p:cNvSpPr>
          <p:nvPr>
            <p:ph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0" name="PlaceHolder 5"/>
          <p:cNvSpPr>
            <a:spLocks noGrp="1"/>
          </p:cNvSpPr>
          <p:nvPr>
            <p:ph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1" name="PlaceHolder 6"/>
          <p:cNvSpPr>
            <a:spLocks noGrp="1"/>
          </p:cNvSpPr>
          <p:nvPr>
            <p:ph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2" name="PlaceHolder 7"/>
          <p:cNvSpPr>
            <a:spLocks noGrp="1"/>
          </p:cNvSpPr>
          <p:nvPr>
            <p:ph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1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3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5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6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0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1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2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4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5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6" name="PlaceHolder 4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8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9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0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2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3" name="PlaceHolder 3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5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6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7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8" name="PlaceHolder 5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0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1" name="PlaceHolder 3"/>
          <p:cNvSpPr>
            <a:spLocks noGrp="1"/>
          </p:cNvSpPr>
          <p:nvPr>
            <p:ph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2" name="PlaceHolder 4"/>
          <p:cNvSpPr>
            <a:spLocks noGrp="1"/>
          </p:cNvSpPr>
          <p:nvPr>
            <p:ph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3" name="PlaceHolder 5"/>
          <p:cNvSpPr>
            <a:spLocks noGrp="1"/>
          </p:cNvSpPr>
          <p:nvPr>
            <p:ph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4" name="PlaceHolder 6"/>
          <p:cNvSpPr>
            <a:spLocks noGrp="1"/>
          </p:cNvSpPr>
          <p:nvPr>
            <p:ph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5" name="PlaceHolder 7"/>
          <p:cNvSpPr>
            <a:spLocks noGrp="1"/>
          </p:cNvSpPr>
          <p:nvPr>
            <p:ph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" name="PlaceHolder 4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6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Relationship Id="rId9" Type="http://schemas.openxmlformats.org/officeDocument/2006/relationships/slideLayout" Target="../slideLayouts/slideLayout7.xml"/><Relationship Id="rId10" Type="http://schemas.openxmlformats.org/officeDocument/2006/relationships/slideLayout" Target="../slideLayouts/slideLayout8.xml"/><Relationship Id="rId11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13.xml"/><Relationship Id="rId4" Type="http://schemas.openxmlformats.org/officeDocument/2006/relationships/slideLayout" Target="../slideLayouts/slideLayout14.xml"/><Relationship Id="rId5" Type="http://schemas.openxmlformats.org/officeDocument/2006/relationships/slideLayout" Target="../slideLayouts/slideLayout15.xml"/><Relationship Id="rId6" Type="http://schemas.openxmlformats.org/officeDocument/2006/relationships/slideLayout" Target="../slideLayouts/slideLayout16.xml"/><Relationship Id="rId7" Type="http://schemas.openxmlformats.org/officeDocument/2006/relationships/slideLayout" Target="../slideLayouts/slideLayout17.xml"/><Relationship Id="rId8" Type="http://schemas.openxmlformats.org/officeDocument/2006/relationships/slideLayout" Target="../slideLayouts/slideLayout18.xml"/><Relationship Id="rId9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2.xml"/><Relationship Id="rId13" Type="http://schemas.openxmlformats.org/officeDocument/2006/relationships/slideLayout" Target="../slideLayouts/slideLayout23.xml"/><Relationship Id="rId14" Type="http://schemas.openxmlformats.org/officeDocument/2006/relationships/slideLayout" Target="../slideLayouts/slideLayout24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0" name="Connecteur droit 7"/>
          <p:cNvCxnSpPr/>
          <p:nvPr/>
        </p:nvCxnSpPr>
        <p:spPr>
          <a:xfrm flipV="1">
            <a:off x="0" y="0"/>
            <a:ext cx="3600" cy="6861600"/>
          </a:xfrm>
          <a:prstGeom prst="straightConnector1">
            <a:avLst/>
          </a:prstGeom>
          <a:ln w="76200">
            <a:solidFill>
              <a:srgbClr val="ffc000"/>
            </a:solidFill>
            <a:round/>
          </a:ln>
        </p:spPr>
      </p:cxnSp>
      <p:sp>
        <p:nvSpPr>
          <p:cNvPr id="1" name="ZoneTexte 8"/>
          <p:cNvSpPr/>
          <p:nvPr/>
        </p:nvSpPr>
        <p:spPr>
          <a:xfrm>
            <a:off x="39240" y="346320"/>
            <a:ext cx="847836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Webdings"/>
                <a:ea typeface="DejaVu Sans"/>
              </a:rPr>
              <a:t>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" name="Rectangle 9"/>
          <p:cNvSpPr/>
          <p:nvPr/>
        </p:nvSpPr>
        <p:spPr>
          <a:xfrm>
            <a:off x="7934400" y="0"/>
            <a:ext cx="1206720" cy="32112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fr-FR" sz="1800" spc="-1" strike="noStrike">
                <a:solidFill>
                  <a:schemeClr val="lt1"/>
                </a:solidFill>
                <a:latin typeface="Calibri"/>
                <a:ea typeface="DejaVu Sans"/>
              </a:rPr>
              <a:t>Séance 54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Rectangle 10"/>
          <p:cNvSpPr/>
          <p:nvPr/>
        </p:nvSpPr>
        <p:spPr>
          <a:xfrm>
            <a:off x="39240" y="0"/>
            <a:ext cx="7846200" cy="32112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  <p:pic>
        <p:nvPicPr>
          <p:cNvPr id="4" name="Image 1" descr=""/>
          <p:cNvPicPr/>
          <p:nvPr/>
        </p:nvPicPr>
        <p:blipFill>
          <a:blip r:embed="rId2"/>
          <a:stretch/>
        </p:blipFill>
        <p:spPr>
          <a:xfrm>
            <a:off x="39240" y="6498000"/>
            <a:ext cx="515880" cy="356400"/>
          </a:xfrm>
          <a:prstGeom prst="rect">
            <a:avLst/>
          </a:prstGeom>
          <a:ln w="0">
            <a:noFill/>
          </a:ln>
        </p:spPr>
      </p:pic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r>
              <a:rPr b="0" lang="fr-FR" sz="4400" spc="-1" strike="noStrike">
                <a:solidFill>
                  <a:srgbClr val="000000"/>
                </a:solidFill>
                <a:latin typeface="Arial"/>
              </a:rPr>
              <a:t>Cliquez pour éditer le format du texte-titre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</a:rPr>
              <a:t>Cliquez pour éditer le format du plan de texte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2800" spc="-1" strike="noStrike">
                <a:solidFill>
                  <a:srgbClr val="000000"/>
                </a:solidFill>
                <a:latin typeface="Arial"/>
              </a:rPr>
              <a:t>Second niveau de plan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400" spc="-1" strike="noStrike">
                <a:solidFill>
                  <a:srgbClr val="000000"/>
                </a:solidFill>
                <a:latin typeface="Arial"/>
              </a:rPr>
              <a:t>Troisième niveau de plan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Quatrième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Cinquième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Sixième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Septième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3" name="Connecteur droit 7"/>
          <p:cNvCxnSpPr/>
          <p:nvPr/>
        </p:nvCxnSpPr>
        <p:spPr>
          <a:xfrm flipV="1">
            <a:off x="0" y="0"/>
            <a:ext cx="3600" cy="6861600"/>
          </a:xfrm>
          <a:prstGeom prst="straightConnector1">
            <a:avLst/>
          </a:prstGeom>
          <a:ln w="76200">
            <a:solidFill>
              <a:srgbClr val="ffc000"/>
            </a:solidFill>
            <a:round/>
          </a:ln>
        </p:spPr>
      </p:cxnSp>
      <p:sp>
        <p:nvSpPr>
          <p:cNvPr id="44" name="ZoneTexte 8"/>
          <p:cNvSpPr/>
          <p:nvPr/>
        </p:nvSpPr>
        <p:spPr>
          <a:xfrm>
            <a:off x="39240" y="346320"/>
            <a:ext cx="847836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Webdings"/>
                <a:ea typeface="DejaVu Sans"/>
              </a:rPr>
              <a:t>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5" name="Rectangle 9"/>
          <p:cNvSpPr/>
          <p:nvPr/>
        </p:nvSpPr>
        <p:spPr>
          <a:xfrm>
            <a:off x="7934400" y="0"/>
            <a:ext cx="1206720" cy="32112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fr-FR" sz="1800" spc="-1" strike="noStrike">
                <a:solidFill>
                  <a:schemeClr val="lt1"/>
                </a:solidFill>
                <a:latin typeface="Calibri"/>
                <a:ea typeface="DejaVu Sans"/>
              </a:rPr>
              <a:t>Séance 54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6" name="Rectangle 10"/>
          <p:cNvSpPr/>
          <p:nvPr/>
        </p:nvSpPr>
        <p:spPr>
          <a:xfrm>
            <a:off x="39240" y="0"/>
            <a:ext cx="7846200" cy="32112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  <p:pic>
        <p:nvPicPr>
          <p:cNvPr id="47" name="Image 1" descr=""/>
          <p:cNvPicPr/>
          <p:nvPr/>
        </p:nvPicPr>
        <p:blipFill>
          <a:blip r:embed="rId2"/>
          <a:stretch/>
        </p:blipFill>
        <p:spPr>
          <a:xfrm>
            <a:off x="39240" y="6498000"/>
            <a:ext cx="515880" cy="356400"/>
          </a:xfrm>
          <a:prstGeom prst="rect">
            <a:avLst/>
          </a:prstGeom>
          <a:ln w="0">
            <a:noFill/>
          </a:ln>
        </p:spPr>
      </p:pic>
      <p:sp>
        <p:nvSpPr>
          <p:cNvPr id="4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r>
              <a:rPr b="0" lang="fr-FR" sz="4400" spc="-1" strike="noStrike">
                <a:solidFill>
                  <a:srgbClr val="000000"/>
                </a:solidFill>
                <a:latin typeface="Arial"/>
              </a:rPr>
              <a:t>Cliquez pour éditer le format du texte-titre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</a:rPr>
              <a:t>Cliquez pour éditer le format du plan de texte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2800" spc="-1" strike="noStrike">
                <a:solidFill>
                  <a:srgbClr val="000000"/>
                </a:solidFill>
                <a:latin typeface="Arial"/>
              </a:rPr>
              <a:t>Second niveau de plan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400" spc="-1" strike="noStrike">
                <a:solidFill>
                  <a:srgbClr val="000000"/>
                </a:solidFill>
                <a:latin typeface="Arial"/>
              </a:rPr>
              <a:t>Troisième niveau de plan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Quatrième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Cinquième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Sixième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Septième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  <p:sldLayoutId id="2147483672" r:id="rId13"/>
    <p:sldLayoutId id="2147483673" r:id="rId14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2.png"/><Relationship Id="rId2" Type="http://schemas.openxmlformats.org/officeDocument/2006/relationships/slideLayout" Target="../slideLayouts/slideLayout1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3280" cy="53784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/>
          </a:bodyPr>
          <a:p>
            <a:pPr indent="0" algn="ctr">
              <a:buNone/>
            </a:pP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7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68240" cy="3643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>
              <a:spcBef>
                <a:spcPts val="1417"/>
              </a:spcBef>
              <a:buNone/>
            </a:pP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8" name="Rectangle 4"/>
          <p:cNvSpPr/>
          <p:nvPr/>
        </p:nvSpPr>
        <p:spPr>
          <a:xfrm>
            <a:off x="0" y="367920"/>
            <a:ext cx="9140400" cy="652428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  <p:sp>
        <p:nvSpPr>
          <p:cNvPr id="89" name="ZoneTexte 5"/>
          <p:cNvSpPr/>
          <p:nvPr/>
        </p:nvSpPr>
        <p:spPr>
          <a:xfrm>
            <a:off x="33840" y="2255400"/>
            <a:ext cx="9139680" cy="3014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marL="457200" indent="-457200">
              <a:lnSpc>
                <a:spcPct val="100000"/>
              </a:lnSpc>
              <a:buClr>
                <a:srgbClr val="ffffff"/>
              </a:buClr>
              <a:buFont typeface="Wingdings" charset="2"/>
              <a:buChar char=""/>
            </a:pPr>
            <a:r>
              <a:rPr b="1" lang="fr-FR" sz="3200" spc="-1" strike="noStrike">
                <a:solidFill>
                  <a:srgbClr val="ffffff"/>
                </a:solidFill>
                <a:latin typeface="Calibri"/>
                <a:ea typeface="DejaVu Sans"/>
              </a:rPr>
              <a:t>CE2 : Je connais la suite écrite et orale des nombres.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 marL="457200" indent="-457200">
              <a:lnSpc>
                <a:spcPct val="100000"/>
              </a:lnSpc>
              <a:buClr>
                <a:srgbClr val="ffffff"/>
              </a:buClr>
              <a:buFont typeface="Wingdings" charset="2"/>
              <a:buChar char=""/>
            </a:pPr>
            <a:r>
              <a:rPr b="1" lang="fr-FR" sz="3200" spc="-1" strike="noStrike">
                <a:solidFill>
                  <a:srgbClr val="ffffff"/>
                </a:solidFill>
                <a:latin typeface="Calibri"/>
                <a:ea typeface="DejaVu Sans"/>
              </a:rPr>
              <a:t>CE2 : Je sais encadrer des nombres à la centaine.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 marL="457200" indent="-457200">
              <a:lnSpc>
                <a:spcPct val="100000"/>
              </a:lnSpc>
              <a:buClr>
                <a:srgbClr val="ffffff"/>
              </a:buClr>
              <a:buFont typeface="Wingdings" charset="2"/>
              <a:buChar char=""/>
            </a:pPr>
            <a:r>
              <a:rPr b="1" lang="fr-FR" sz="3200" spc="-1" strike="noStrike">
                <a:solidFill>
                  <a:srgbClr val="ffffff"/>
                </a:solidFill>
                <a:latin typeface="Calibri"/>
                <a:ea typeface="Microsoft YaHei"/>
              </a:rPr>
              <a:t>CM1 : </a:t>
            </a:r>
            <a:r>
              <a:rPr b="1" lang="fr-FR" sz="3200" spc="-1" strike="noStrike">
                <a:solidFill>
                  <a:srgbClr val="ffffff"/>
                </a:solidFill>
                <a:latin typeface="Calibri"/>
                <a:ea typeface="DejaVu Sans"/>
              </a:rPr>
              <a:t>Je sais passer d’une écriture fractionnaire à une autre ou à une écriture à virgule.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90" name="Image 6" descr=""/>
          <p:cNvPicPr/>
          <p:nvPr/>
        </p:nvPicPr>
        <p:blipFill>
          <a:blip r:embed="rId1"/>
          <a:stretch/>
        </p:blipFill>
        <p:spPr>
          <a:xfrm>
            <a:off x="3654360" y="608760"/>
            <a:ext cx="1831680" cy="126252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"/>
          <p:cNvSpPr/>
          <p:nvPr/>
        </p:nvSpPr>
        <p:spPr>
          <a:xfrm>
            <a:off x="7920000" y="540000"/>
            <a:ext cx="1076760" cy="53676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7" name="PlaceHolder 13"/>
          <p:cNvSpPr/>
          <p:nvPr/>
        </p:nvSpPr>
        <p:spPr>
          <a:xfrm>
            <a:off x="8363520" y="6481440"/>
            <a:ext cx="768240" cy="3643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 algn="ctr"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5/5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8" name=""/>
          <p:cNvSpPr/>
          <p:nvPr/>
        </p:nvSpPr>
        <p:spPr>
          <a:xfrm>
            <a:off x="171360" y="3591360"/>
            <a:ext cx="8820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32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159" name=""/>
          <p:cNvSpPr/>
          <p:nvPr/>
        </p:nvSpPr>
        <p:spPr>
          <a:xfrm>
            <a:off x="7731360" y="3771360"/>
            <a:ext cx="1256760" cy="53676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0" name="PlaceHolder 14"/>
          <p:cNvSpPr/>
          <p:nvPr/>
        </p:nvSpPr>
        <p:spPr>
          <a:xfrm>
            <a:off x="182160" y="3622320"/>
            <a:ext cx="6428160" cy="9212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/>
          </a:bodyPr>
          <a:p>
            <a:pPr>
              <a:lnSpc>
                <a:spcPct val="9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Complète les égalités suivantes.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mc:AlternateContent>
        <mc:Choice xmlns:a14="http://schemas.microsoft.com/office/drawing/2010/main" Requires="a14">
          <p:sp>
            <p:nvSpPr>
              <p:cNvPr id="161" name="ZoneTexte 9"/>
              <p:cNvSpPr txBox="1"/>
              <p:nvPr/>
            </p:nvSpPr>
            <p:spPr>
              <a:xfrm>
                <a:off x="1620000" y="4680000"/>
                <a:ext cx="1752120" cy="126828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r>
                      <m:t xml:space="preserve">2,9</m:t>
                    </m:r>
                    <m:r>
                      <m:t xml:space="preserve">=</m:t>
                    </m:r>
                    <m:f>
                      <m:num>
                        <m:r>
                          <m:t xml:space="preserve">...</m:t>
                        </m:r>
                      </m:num>
                      <m:den>
                        <m:r>
                          <m:t xml:space="preserve">10</m:t>
                        </m:r>
                      </m:den>
                    </m:f>
                  </m:oMath>
                </a14:m>
              </a:p>
            </p:txBody>
          </p:sp>
        </mc:Choice>
        <mc:Fallback/>
      </mc:AlternateContent>
      <mc:AlternateContent>
        <mc:Choice xmlns:a14="http://schemas.microsoft.com/office/drawing/2010/main" Requires="a14">
          <p:sp>
            <p:nvSpPr>
              <p:cNvPr id="162" name="ZoneTexte 10"/>
              <p:cNvSpPr txBox="1"/>
              <p:nvPr/>
            </p:nvSpPr>
            <p:spPr>
              <a:xfrm>
                <a:off x="5580000" y="4680000"/>
                <a:ext cx="1758240" cy="126828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r>
                      <m:t xml:space="preserve">4,2</m:t>
                    </m:r>
                    <m:r>
                      <m:t xml:space="preserve">=</m:t>
                    </m:r>
                    <m:f>
                      <m:num>
                        <m:r>
                          <m:t xml:space="preserve">...</m:t>
                        </m:r>
                      </m:num>
                      <m:den>
                        <m:r>
                          <m:t xml:space="preserve">10</m:t>
                        </m:r>
                      </m:den>
                    </m:f>
                  </m:oMath>
                </a14:m>
              </a:p>
            </p:txBody>
          </p:sp>
        </mc:Choice>
        <mc:Fallback/>
      </mc:AlternateContent>
      <p:sp>
        <p:nvSpPr>
          <p:cNvPr id="163" name="PlaceHolder 25"/>
          <p:cNvSpPr/>
          <p:nvPr/>
        </p:nvSpPr>
        <p:spPr>
          <a:xfrm>
            <a:off x="3240000" y="1440000"/>
            <a:ext cx="2936160" cy="9212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/>
          </a:bodyPr>
          <a:p>
            <a:pPr>
              <a:lnSpc>
                <a:spcPct val="9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… </a:t>
            </a: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&lt; 5 979 &lt; ...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4" name="PlaceHolder 24"/>
          <p:cNvSpPr txBox="1"/>
          <p:nvPr/>
        </p:nvSpPr>
        <p:spPr>
          <a:xfrm>
            <a:off x="556200" y="368280"/>
            <a:ext cx="7551360" cy="55044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92000"/>
          </a:bodyPr>
          <a:p>
            <a:pPr>
              <a:lnSpc>
                <a:spcPct val="9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Encadre à la centaine le nombre suivant.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PlaceHolder 1"/>
          <p:cNvSpPr>
            <a:spLocks noGrp="1"/>
          </p:cNvSpPr>
          <p:nvPr>
            <p:ph/>
          </p:nvPr>
        </p:nvSpPr>
        <p:spPr>
          <a:xfrm>
            <a:off x="8372160" y="6490080"/>
            <a:ext cx="768240" cy="3643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5/5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6" name=""/>
          <p:cNvSpPr/>
          <p:nvPr/>
        </p:nvSpPr>
        <p:spPr>
          <a:xfrm>
            <a:off x="180000" y="3600000"/>
            <a:ext cx="8820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32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167" name=""/>
          <p:cNvSpPr/>
          <p:nvPr/>
        </p:nvSpPr>
        <p:spPr>
          <a:xfrm>
            <a:off x="7920000" y="540000"/>
            <a:ext cx="1076760" cy="53676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8" name=""/>
          <p:cNvSpPr/>
          <p:nvPr/>
        </p:nvSpPr>
        <p:spPr>
          <a:xfrm>
            <a:off x="7740000" y="3780000"/>
            <a:ext cx="1256760" cy="53676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9" name="PlaceHolder 17"/>
          <p:cNvSpPr/>
          <p:nvPr/>
        </p:nvSpPr>
        <p:spPr>
          <a:xfrm>
            <a:off x="588600" y="367920"/>
            <a:ext cx="2320920" cy="5378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 fontScale="90000"/>
          </a:bodyPr>
          <a:p>
            <a:pPr>
              <a:lnSpc>
                <a:spcPct val="9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  <a:ea typeface="DejaVu Sans"/>
              </a:rPr>
              <a:t>Correction 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mc:AlternateContent>
        <mc:Choice xmlns:a14="http://schemas.microsoft.com/office/drawing/2010/main" Requires="a14">
          <p:sp>
            <p:nvSpPr>
              <p:cNvPr id="170" name="ZoneTexte 11"/>
              <p:cNvSpPr txBox="1"/>
              <p:nvPr/>
            </p:nvSpPr>
            <p:spPr>
              <a:xfrm>
                <a:off x="1620000" y="4680360"/>
                <a:ext cx="1752120" cy="126828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r>
                      <m:t xml:space="preserve">2,9</m:t>
                    </m:r>
                    <m:r>
                      <m:t xml:space="preserve">=</m:t>
                    </m:r>
                    <m:f>
                      <m:num>
                        <m:r>
                          <m:t xml:space="preserve">29</m:t>
                        </m:r>
                      </m:num>
                      <m:den>
                        <m:r>
                          <m:t xml:space="preserve">10</m:t>
                        </m:r>
                      </m:den>
                    </m:f>
                  </m:oMath>
                </a14:m>
              </a:p>
            </p:txBody>
          </p:sp>
        </mc:Choice>
        <mc:Fallback/>
      </mc:AlternateContent>
      <mc:AlternateContent>
        <mc:Choice xmlns:a14="http://schemas.microsoft.com/office/drawing/2010/main" Requires="a14">
          <p:sp>
            <p:nvSpPr>
              <p:cNvPr id="171" name="ZoneTexte 12"/>
              <p:cNvSpPr txBox="1"/>
              <p:nvPr/>
            </p:nvSpPr>
            <p:spPr>
              <a:xfrm>
                <a:off x="5580000" y="4680360"/>
                <a:ext cx="1764000" cy="126828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r>
                      <m:t xml:space="preserve">4,2</m:t>
                    </m:r>
                    <m:r>
                      <m:t xml:space="preserve">=</m:t>
                    </m:r>
                    <m:f>
                      <m:num>
                        <m:r>
                          <m:t xml:space="preserve">42</m:t>
                        </m:r>
                      </m:num>
                      <m:den>
                        <m:r>
                          <m:t xml:space="preserve">10</m:t>
                        </m:r>
                      </m:den>
                    </m:f>
                  </m:oMath>
                </a14:m>
              </a:p>
            </p:txBody>
          </p:sp>
        </mc:Choice>
        <mc:Fallback/>
      </mc:AlternateContent>
      <p:sp>
        <p:nvSpPr>
          <p:cNvPr id="172" name="PlaceHolder 32"/>
          <p:cNvSpPr/>
          <p:nvPr/>
        </p:nvSpPr>
        <p:spPr>
          <a:xfrm>
            <a:off x="3240000" y="1440000"/>
            <a:ext cx="2936160" cy="9212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/>
          </a:bodyPr>
          <a:p>
            <a:pPr>
              <a:lnSpc>
                <a:spcPct val="9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… </a:t>
            </a: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&lt; 5 979 &lt; ...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3" name="PlaceHolder 33"/>
          <p:cNvSpPr/>
          <p:nvPr/>
        </p:nvSpPr>
        <p:spPr>
          <a:xfrm>
            <a:off x="2653200" y="1620000"/>
            <a:ext cx="1225800" cy="5378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 fontScale="90000"/>
          </a:bodyPr>
          <a:p>
            <a:pPr>
              <a:lnSpc>
                <a:spcPct val="9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  <a:ea typeface="DejaVu Sans"/>
              </a:rPr>
              <a:t>5 900 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4" name="PlaceHolder 34"/>
          <p:cNvSpPr/>
          <p:nvPr/>
        </p:nvSpPr>
        <p:spPr>
          <a:xfrm>
            <a:off x="5400000" y="1620000"/>
            <a:ext cx="1225800" cy="5378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 fontScale="90000"/>
          </a:bodyPr>
          <a:p>
            <a:pPr>
              <a:lnSpc>
                <a:spcPct val="9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  <a:ea typeface="DejaVu Sans"/>
              </a:rPr>
              <a:t>6 000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PlaceHolder 1"/>
          <p:cNvSpPr>
            <a:spLocks noGrp="1"/>
          </p:cNvSpPr>
          <p:nvPr>
            <p:ph type="title"/>
          </p:nvPr>
        </p:nvSpPr>
        <p:spPr>
          <a:xfrm>
            <a:off x="556200" y="367920"/>
            <a:ext cx="8061480" cy="15141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78000"/>
          </a:bodyPr>
          <a:p>
            <a:pPr indent="0">
              <a:lnSpc>
                <a:spcPct val="90000"/>
              </a:lnSpc>
              <a:buNone/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Jeu du furet sur l’ardoise</a:t>
            </a:r>
            <a:br>
              <a:rPr sz="3600"/>
            </a:b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Écris la suite des nombres de 25 en 25 en commençant à 4 225 et en allant le plus loin possible.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2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68240" cy="3643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1/5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3" name=""/>
          <p:cNvSpPr/>
          <p:nvPr/>
        </p:nvSpPr>
        <p:spPr>
          <a:xfrm>
            <a:off x="180000" y="3600000"/>
            <a:ext cx="8820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32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94" name=""/>
          <p:cNvSpPr/>
          <p:nvPr/>
        </p:nvSpPr>
        <p:spPr>
          <a:xfrm>
            <a:off x="7920000" y="540000"/>
            <a:ext cx="1076760" cy="53676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5" name=""/>
          <p:cNvSpPr/>
          <p:nvPr/>
        </p:nvSpPr>
        <p:spPr>
          <a:xfrm>
            <a:off x="7740000" y="3780000"/>
            <a:ext cx="1256760" cy="53676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6" name="PlaceHolder 3"/>
          <p:cNvSpPr/>
          <p:nvPr/>
        </p:nvSpPr>
        <p:spPr>
          <a:xfrm>
            <a:off x="182160" y="3622320"/>
            <a:ext cx="6428160" cy="9212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/>
          </a:bodyPr>
          <a:p>
            <a:pPr>
              <a:lnSpc>
                <a:spcPct val="9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Complète les égalités suivantes.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mc:AlternateContent>
        <mc:Choice xmlns:a14="http://schemas.microsoft.com/office/drawing/2010/main" Requires="a14">
          <p:sp>
            <p:nvSpPr>
              <p:cNvPr id="97" name="ZoneTexte 3"/>
              <p:cNvSpPr txBox="1"/>
              <p:nvPr/>
            </p:nvSpPr>
            <p:spPr>
              <a:xfrm>
                <a:off x="1802880" y="4538160"/>
                <a:ext cx="3888360" cy="126828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f>
                      <m:num>
                        <m:r>
                          <m:t xml:space="preserve">13</m:t>
                        </m:r>
                      </m:num>
                      <m:den>
                        <m:r>
                          <m:t xml:space="preserve">10</m:t>
                        </m:r>
                      </m:den>
                    </m:f>
                    <m:r>
                      <m:t xml:space="preserve">=</m:t>
                    </m:r>
                    <m:r>
                      <m:t xml:space="preserve">1</m:t>
                    </m:r>
                    <m:r>
                      <m:t xml:space="preserve">+</m:t>
                    </m:r>
                    <m:f>
                      <m:num>
                        <m:r>
                          <m:t xml:space="preserve">...</m:t>
                        </m:r>
                      </m:num>
                      <m:den>
                        <m:r>
                          <m:t xml:space="preserve">10</m:t>
                        </m:r>
                      </m:den>
                    </m:f>
                    <m:r>
                      <m:t xml:space="preserve">=</m:t>
                    </m:r>
                    <m:r>
                      <m:t xml:space="preserve">...</m:t>
                    </m:r>
                    <m:r>
                      <m:t xml:space="preserve">,</m:t>
                    </m:r>
                    <m:r>
                      <m:t xml:space="preserve">..</m:t>
                    </m:r>
                    <m:r>
                      <m:t xml:space="preserve">.</m:t>
                    </m:r>
                  </m:oMath>
                </a14:m>
              </a:p>
            </p:txBody>
          </p:sp>
        </mc:Choice>
        <mc:Fallback/>
      </mc:AlternateContent>
      <p:sp>
        <p:nvSpPr>
          <p:cNvPr id="98" name="PlaceHolder 11"/>
          <p:cNvSpPr txBox="1"/>
          <p:nvPr/>
        </p:nvSpPr>
        <p:spPr>
          <a:xfrm>
            <a:off x="533520" y="1887120"/>
            <a:ext cx="7381440" cy="16617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/>
          </a:bodyPr>
          <a:p>
            <a:pPr>
              <a:lnSpc>
                <a:spcPct val="9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Microsoft YaHei"/>
              </a:rPr>
              <a:t>4 225 – 4 250 – 4….... – 4….… – 4….… </a:t>
            </a: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– 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PlaceHolder 1"/>
          <p:cNvSpPr>
            <a:spLocks noGrp="1"/>
          </p:cNvSpPr>
          <p:nvPr>
            <p:ph/>
          </p:nvPr>
        </p:nvSpPr>
        <p:spPr>
          <a:xfrm>
            <a:off x="8372160" y="6490080"/>
            <a:ext cx="768240" cy="3643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1/5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0" name=""/>
          <p:cNvSpPr/>
          <p:nvPr/>
        </p:nvSpPr>
        <p:spPr>
          <a:xfrm>
            <a:off x="180000" y="3600000"/>
            <a:ext cx="8820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32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101" name=""/>
          <p:cNvSpPr/>
          <p:nvPr/>
        </p:nvSpPr>
        <p:spPr>
          <a:xfrm>
            <a:off x="7920000" y="540000"/>
            <a:ext cx="1076760" cy="53676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2" name=""/>
          <p:cNvSpPr/>
          <p:nvPr/>
        </p:nvSpPr>
        <p:spPr>
          <a:xfrm>
            <a:off x="7740000" y="3780000"/>
            <a:ext cx="1256760" cy="53676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3" name="PlaceHolder 4"/>
          <p:cNvSpPr/>
          <p:nvPr/>
        </p:nvSpPr>
        <p:spPr>
          <a:xfrm>
            <a:off x="588600" y="367920"/>
            <a:ext cx="2320920" cy="5378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 fontScale="90000"/>
          </a:bodyPr>
          <a:p>
            <a:pPr>
              <a:lnSpc>
                <a:spcPct val="9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  <a:ea typeface="DejaVu Sans"/>
              </a:rPr>
              <a:t>Correction 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4" name="PlaceHolder 15"/>
          <p:cNvSpPr txBox="1"/>
          <p:nvPr/>
        </p:nvSpPr>
        <p:spPr>
          <a:xfrm>
            <a:off x="1735200" y="1002960"/>
            <a:ext cx="6088680" cy="21945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/>
          </a:bodyPr>
          <a:p>
            <a:pPr>
              <a:lnSpc>
                <a:spcPct val="9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Microsoft YaHei"/>
              </a:rPr>
              <a:t>              </a:t>
            </a: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Microsoft YaHei"/>
              </a:rPr>
              <a:t>4 225 – 4 250 – 4 275 – </a:t>
            </a:r>
            <a:br>
              <a:rPr sz="3600"/>
            </a:b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Microsoft YaHei"/>
              </a:rPr>
              <a:t>4 300 – 4 325 </a:t>
            </a: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– 4 350 – 4 375 – </a:t>
            </a:r>
            <a:br>
              <a:rPr sz="3600"/>
            </a:b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4 400 – 4 425 – 4 450 – 4 475 – </a:t>
            </a:r>
            <a:br>
              <a:rPr sz="3600"/>
            </a:b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4 500 –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mc:AlternateContent>
        <mc:Choice xmlns:a14="http://schemas.microsoft.com/office/drawing/2010/main" Requires="a14">
          <p:sp>
            <p:nvSpPr>
              <p:cNvPr id="105" name="ZoneTexte 18"/>
              <p:cNvSpPr txBox="1"/>
              <p:nvPr/>
            </p:nvSpPr>
            <p:spPr>
              <a:xfrm>
                <a:off x="2520000" y="4320000"/>
                <a:ext cx="3464640" cy="126828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f>
                      <m:num>
                        <m:r>
                          <m:t xml:space="preserve">13</m:t>
                        </m:r>
                      </m:num>
                      <m:den>
                        <m:r>
                          <m:t xml:space="preserve">10</m:t>
                        </m:r>
                      </m:den>
                    </m:f>
                    <m:r>
                      <m:t xml:space="preserve">=</m:t>
                    </m:r>
                    <m:r>
                      <m:t xml:space="preserve">1</m:t>
                    </m:r>
                    <m:r>
                      <m:t xml:space="preserve">+</m:t>
                    </m:r>
                    <m:f>
                      <m:num>
                        <m:r>
                          <m:t xml:space="preserve">3</m:t>
                        </m:r>
                      </m:num>
                      <m:den>
                        <m:r>
                          <m:t xml:space="preserve">10</m:t>
                        </m:r>
                      </m:den>
                    </m:f>
                    <m:r>
                      <m:t xml:space="preserve">=</m:t>
                    </m:r>
                    <m:r>
                      <m:t xml:space="preserve">1,3</m:t>
                    </m:r>
                  </m:oMath>
                </a14:m>
              </a:p>
            </p:txBody>
          </p:sp>
        </mc:Choice>
        <mc:Fallback/>
      </mc:AlternateContent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-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7" dur="2000"/>
                                        <p:tgtEl>
                                          <p:spTgt spid="-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"/>
          <p:cNvSpPr/>
          <p:nvPr/>
        </p:nvSpPr>
        <p:spPr>
          <a:xfrm>
            <a:off x="180000" y="3600000"/>
            <a:ext cx="8820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32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107" name=""/>
          <p:cNvSpPr/>
          <p:nvPr/>
        </p:nvSpPr>
        <p:spPr>
          <a:xfrm>
            <a:off x="7920000" y="540000"/>
            <a:ext cx="1076760" cy="53676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8" name="PlaceHolder 5"/>
          <p:cNvSpPr/>
          <p:nvPr/>
        </p:nvSpPr>
        <p:spPr>
          <a:xfrm>
            <a:off x="8363520" y="6481440"/>
            <a:ext cx="768240" cy="3643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 algn="ctr"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2/5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9" name=""/>
          <p:cNvSpPr/>
          <p:nvPr/>
        </p:nvSpPr>
        <p:spPr>
          <a:xfrm>
            <a:off x="171360" y="3591360"/>
            <a:ext cx="8820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32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110" name=""/>
          <p:cNvSpPr/>
          <p:nvPr/>
        </p:nvSpPr>
        <p:spPr>
          <a:xfrm>
            <a:off x="7731360" y="3771360"/>
            <a:ext cx="1256760" cy="53676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1" name="PlaceHolder 18"/>
          <p:cNvSpPr txBox="1"/>
          <p:nvPr/>
        </p:nvSpPr>
        <p:spPr>
          <a:xfrm>
            <a:off x="556560" y="367920"/>
            <a:ext cx="8061480" cy="15141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75000"/>
          </a:bodyPr>
          <a:p>
            <a:pPr>
              <a:lnSpc>
                <a:spcPct val="9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Jeu du furet sur l’ardoise</a:t>
            </a:r>
            <a:br>
              <a:rPr sz="3600"/>
            </a:b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Écris la suite des nombres en reculant de 10 en 10</a:t>
            </a:r>
            <a:br>
              <a:rPr sz="3600"/>
            </a:b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en commençant à 7 010 et en allant le plus loin possible.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2" name="PlaceHolder 19"/>
          <p:cNvSpPr txBox="1"/>
          <p:nvPr/>
        </p:nvSpPr>
        <p:spPr>
          <a:xfrm>
            <a:off x="533520" y="1887120"/>
            <a:ext cx="7381440" cy="16617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/>
          </a:bodyPr>
          <a:p>
            <a:pPr>
              <a:lnSpc>
                <a:spcPct val="9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Microsoft YaHei"/>
              </a:rPr>
              <a:t>7 010 – 7 000 – 6….... – 6….… – 6….… </a:t>
            </a: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– 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mc:AlternateContent>
        <mc:Choice xmlns:a14="http://schemas.microsoft.com/office/drawing/2010/main" Requires="a14">
          <p:sp>
            <p:nvSpPr>
              <p:cNvPr id="113" name="ZoneTexte 4"/>
              <p:cNvSpPr txBox="1"/>
              <p:nvPr/>
            </p:nvSpPr>
            <p:spPr>
              <a:xfrm>
                <a:off x="2520000" y="4320360"/>
                <a:ext cx="4024080" cy="126828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f>
                      <m:num>
                        <m:r>
                          <m:t xml:space="preserve">35</m:t>
                        </m:r>
                      </m:num>
                      <m:den>
                        <m:r>
                          <m:t xml:space="preserve">10</m:t>
                        </m:r>
                      </m:den>
                    </m:f>
                    <m:r>
                      <m:t xml:space="preserve">=</m:t>
                    </m:r>
                    <m:r>
                      <m:t xml:space="preserve">...</m:t>
                    </m:r>
                    <m:r>
                      <m:t xml:space="preserve">+</m:t>
                    </m:r>
                    <m:f>
                      <m:num>
                        <m:r>
                          <m:t xml:space="preserve">...</m:t>
                        </m:r>
                      </m:num>
                      <m:den>
                        <m:r>
                          <m:t xml:space="preserve">10</m:t>
                        </m:r>
                      </m:den>
                    </m:f>
                    <m:r>
                      <m:t xml:space="preserve">=</m:t>
                    </m:r>
                    <m:r>
                      <m:t xml:space="preserve">...</m:t>
                    </m:r>
                    <m:r>
                      <m:t xml:space="preserve">,</m:t>
                    </m:r>
                    <m:r>
                      <m:t xml:space="preserve">..</m:t>
                    </m:r>
                    <m:r>
                      <m:t xml:space="preserve">.</m:t>
                    </m:r>
                  </m:oMath>
                </a14:m>
              </a:p>
            </p:txBody>
          </p:sp>
        </mc:Choice>
        <mc:Fallback/>
      </mc:AlternateContent>
      <p:sp>
        <p:nvSpPr>
          <p:cNvPr id="114" name="PlaceHolder 6"/>
          <p:cNvSpPr/>
          <p:nvPr/>
        </p:nvSpPr>
        <p:spPr>
          <a:xfrm>
            <a:off x="182160" y="3622320"/>
            <a:ext cx="6428160" cy="9212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/>
          </a:bodyPr>
          <a:p>
            <a:pPr>
              <a:lnSpc>
                <a:spcPct val="9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Complète les égalités suivantes.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PlaceHolder 1"/>
          <p:cNvSpPr>
            <a:spLocks noGrp="1"/>
          </p:cNvSpPr>
          <p:nvPr>
            <p:ph/>
          </p:nvPr>
        </p:nvSpPr>
        <p:spPr>
          <a:xfrm>
            <a:off x="8372160" y="6490080"/>
            <a:ext cx="768240" cy="3643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2/5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6" name=""/>
          <p:cNvSpPr/>
          <p:nvPr/>
        </p:nvSpPr>
        <p:spPr>
          <a:xfrm>
            <a:off x="180000" y="3600000"/>
            <a:ext cx="8820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32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117" name=""/>
          <p:cNvSpPr/>
          <p:nvPr/>
        </p:nvSpPr>
        <p:spPr>
          <a:xfrm>
            <a:off x="7920000" y="540000"/>
            <a:ext cx="1076760" cy="53676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8" name=""/>
          <p:cNvSpPr/>
          <p:nvPr/>
        </p:nvSpPr>
        <p:spPr>
          <a:xfrm>
            <a:off x="7740000" y="3780000"/>
            <a:ext cx="1256760" cy="53676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9" name="PlaceHolder 8"/>
          <p:cNvSpPr/>
          <p:nvPr/>
        </p:nvSpPr>
        <p:spPr>
          <a:xfrm>
            <a:off x="588600" y="367920"/>
            <a:ext cx="2320920" cy="5378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 fontScale="90000"/>
          </a:bodyPr>
          <a:p>
            <a:pPr>
              <a:lnSpc>
                <a:spcPct val="9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  <a:ea typeface="DejaVu Sans"/>
              </a:rPr>
              <a:t>Correction 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0" name="PlaceHolder 20"/>
          <p:cNvSpPr txBox="1"/>
          <p:nvPr/>
        </p:nvSpPr>
        <p:spPr>
          <a:xfrm>
            <a:off x="895680" y="1002960"/>
            <a:ext cx="7574760" cy="21945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/>
          </a:bodyPr>
          <a:p>
            <a:pPr>
              <a:lnSpc>
                <a:spcPct val="9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Microsoft YaHei"/>
              </a:rPr>
              <a:t>              </a:t>
            </a: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Microsoft YaHei"/>
              </a:rPr>
              <a:t>7 010 – 7 000 – 6 990 – 6 980 – 6 970 – 6 960 – 6 950 – 6 940 – 6 930 – 6 920 – 6 910 – 6 900 – 6 890 – 6 880 – 6 870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mc:AlternateContent>
        <mc:Choice xmlns:a14="http://schemas.microsoft.com/office/drawing/2010/main" Requires="a14">
          <p:sp>
            <p:nvSpPr>
              <p:cNvPr id="121" name="ZoneTexte 6"/>
              <p:cNvSpPr txBox="1"/>
              <p:nvPr/>
            </p:nvSpPr>
            <p:spPr>
              <a:xfrm>
                <a:off x="2520000" y="4320720"/>
                <a:ext cx="3489840" cy="126828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f>
                      <m:num>
                        <m:r>
                          <m:t xml:space="preserve">35</m:t>
                        </m:r>
                      </m:num>
                      <m:den>
                        <m:r>
                          <m:t xml:space="preserve">10</m:t>
                        </m:r>
                      </m:den>
                    </m:f>
                    <m:r>
                      <m:t xml:space="preserve">=</m:t>
                    </m:r>
                    <m:r>
                      <m:t xml:space="preserve">3</m:t>
                    </m:r>
                    <m:r>
                      <m:t xml:space="preserve">+</m:t>
                    </m:r>
                    <m:f>
                      <m:num>
                        <m:r>
                          <m:t xml:space="preserve">5</m:t>
                        </m:r>
                      </m:num>
                      <m:den>
                        <m:r>
                          <m:t xml:space="preserve">10</m:t>
                        </m:r>
                      </m:den>
                    </m:f>
                    <m:r>
                      <m:t xml:space="preserve">=</m:t>
                    </m:r>
                    <m:r>
                      <m:t xml:space="preserve">3,5</m:t>
                    </m:r>
                  </m:oMath>
                </a14:m>
              </a:p>
            </p:txBody>
          </p:sp>
        </mc:Choice>
        <mc:Fallback/>
      </mc:AlternateContent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8" dur="indefinite" restart="never" nodeType="tmRoot">
          <p:childTnLst>
            <p:seq>
              <p:cTn id="9" dur="indefinite" nodeType="mainSeq">
                <p:childTnLst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-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4" dur="2000"/>
                                        <p:tgtEl>
                                          <p:spTgt spid="-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PlaceHolder 1"/>
          <p:cNvSpPr>
            <a:spLocks noGrp="1"/>
          </p:cNvSpPr>
          <p:nvPr>
            <p:ph type="title"/>
          </p:nvPr>
        </p:nvSpPr>
        <p:spPr>
          <a:xfrm>
            <a:off x="556200" y="367920"/>
            <a:ext cx="7551360" cy="55044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92000"/>
          </a:bodyPr>
          <a:p>
            <a:pPr indent="0">
              <a:lnSpc>
                <a:spcPct val="90000"/>
              </a:lnSpc>
              <a:buNone/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Encadre à la centaine le nombre suivant.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3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68240" cy="3643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3/5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4" name=""/>
          <p:cNvSpPr/>
          <p:nvPr/>
        </p:nvSpPr>
        <p:spPr>
          <a:xfrm>
            <a:off x="7920000" y="540000"/>
            <a:ext cx="1076760" cy="53676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5" name=""/>
          <p:cNvSpPr/>
          <p:nvPr/>
        </p:nvSpPr>
        <p:spPr>
          <a:xfrm>
            <a:off x="171360" y="3591360"/>
            <a:ext cx="8820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32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126" name=""/>
          <p:cNvSpPr/>
          <p:nvPr/>
        </p:nvSpPr>
        <p:spPr>
          <a:xfrm>
            <a:off x="7731360" y="3771360"/>
            <a:ext cx="1256760" cy="53676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7" name="PlaceHolder 9"/>
          <p:cNvSpPr/>
          <p:nvPr/>
        </p:nvSpPr>
        <p:spPr>
          <a:xfrm>
            <a:off x="182160" y="3622320"/>
            <a:ext cx="6428160" cy="9212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/>
          </a:bodyPr>
          <a:p>
            <a:pPr>
              <a:lnSpc>
                <a:spcPct val="9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Complète les égalités suivantes.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8" name="PlaceHolder 21"/>
          <p:cNvSpPr/>
          <p:nvPr/>
        </p:nvSpPr>
        <p:spPr>
          <a:xfrm>
            <a:off x="3240000" y="1440000"/>
            <a:ext cx="2936160" cy="9212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/>
          </a:bodyPr>
          <a:p>
            <a:pPr>
              <a:lnSpc>
                <a:spcPct val="9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… </a:t>
            </a: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&lt; 1 024 &lt; ...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mc:AlternateContent>
        <mc:Choice xmlns:a14="http://schemas.microsoft.com/office/drawing/2010/main" Requires="a14">
          <p:sp>
            <p:nvSpPr>
              <p:cNvPr id="129" name="ZoneTexte 7"/>
              <p:cNvSpPr txBox="1"/>
              <p:nvPr/>
            </p:nvSpPr>
            <p:spPr>
              <a:xfrm>
                <a:off x="2520000" y="4320720"/>
                <a:ext cx="2191320" cy="126828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f>
                      <m:num>
                        <m:r>
                          <m:t xml:space="preserve">48</m:t>
                        </m:r>
                      </m:num>
                      <m:den>
                        <m:r>
                          <m:t xml:space="preserve">10</m:t>
                        </m:r>
                      </m:den>
                    </m:f>
                    <m:r>
                      <m:t xml:space="preserve">=</m:t>
                    </m:r>
                    <m:r>
                      <m:t xml:space="preserve">...</m:t>
                    </m:r>
                    <m:r>
                      <m:t xml:space="preserve">,</m:t>
                    </m:r>
                    <m:r>
                      <m:t xml:space="preserve">..</m:t>
                    </m:r>
                    <m:r>
                      <m:t xml:space="preserve">.</m:t>
                    </m:r>
                  </m:oMath>
                </a14:m>
              </a:p>
            </p:txBody>
          </p:sp>
        </mc:Choice>
        <mc:Fallback/>
      </mc:AlternateContent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PlaceHolder 1"/>
          <p:cNvSpPr>
            <a:spLocks noGrp="1"/>
          </p:cNvSpPr>
          <p:nvPr>
            <p:ph/>
          </p:nvPr>
        </p:nvSpPr>
        <p:spPr>
          <a:xfrm>
            <a:off x="8372160" y="6490080"/>
            <a:ext cx="768240" cy="3643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3/5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1" name=""/>
          <p:cNvSpPr/>
          <p:nvPr/>
        </p:nvSpPr>
        <p:spPr>
          <a:xfrm>
            <a:off x="180000" y="3600000"/>
            <a:ext cx="8820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32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132" name=""/>
          <p:cNvSpPr/>
          <p:nvPr/>
        </p:nvSpPr>
        <p:spPr>
          <a:xfrm>
            <a:off x="7920000" y="540000"/>
            <a:ext cx="1076760" cy="53676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3" name=""/>
          <p:cNvSpPr/>
          <p:nvPr/>
        </p:nvSpPr>
        <p:spPr>
          <a:xfrm>
            <a:off x="7740000" y="3780000"/>
            <a:ext cx="1256760" cy="53676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4" name="PlaceHolder 12"/>
          <p:cNvSpPr/>
          <p:nvPr/>
        </p:nvSpPr>
        <p:spPr>
          <a:xfrm>
            <a:off x="588600" y="367920"/>
            <a:ext cx="2320920" cy="5378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 fontScale="90000"/>
          </a:bodyPr>
          <a:p>
            <a:pPr>
              <a:lnSpc>
                <a:spcPct val="9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  <a:ea typeface="DejaVu Sans"/>
              </a:rPr>
              <a:t>Correction 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mc:AlternateContent>
        <mc:Choice xmlns:a14="http://schemas.microsoft.com/office/drawing/2010/main" Requires="a14">
          <p:sp>
            <p:nvSpPr>
              <p:cNvPr id="135" name="ZoneTexte 1"/>
              <p:cNvSpPr txBox="1"/>
              <p:nvPr/>
            </p:nvSpPr>
            <p:spPr>
              <a:xfrm>
                <a:off x="2520360" y="4321080"/>
                <a:ext cx="1784520" cy="126828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f>
                      <m:num>
                        <m:r>
                          <m:t xml:space="preserve">48</m:t>
                        </m:r>
                      </m:num>
                      <m:den>
                        <m:r>
                          <m:t xml:space="preserve">10</m:t>
                        </m:r>
                      </m:den>
                    </m:f>
                    <m:r>
                      <m:t xml:space="preserve">=</m:t>
                    </m:r>
                    <m:r>
                      <m:t xml:space="preserve">4,8</m:t>
                    </m:r>
                  </m:oMath>
                </a14:m>
              </a:p>
            </p:txBody>
          </p:sp>
        </mc:Choice>
        <mc:Fallback/>
      </mc:AlternateContent>
      <p:sp>
        <p:nvSpPr>
          <p:cNvPr id="136" name="PlaceHolder 26"/>
          <p:cNvSpPr/>
          <p:nvPr/>
        </p:nvSpPr>
        <p:spPr>
          <a:xfrm>
            <a:off x="3240000" y="1440000"/>
            <a:ext cx="2936160" cy="9212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/>
          </a:bodyPr>
          <a:p>
            <a:pPr>
              <a:lnSpc>
                <a:spcPct val="9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… </a:t>
            </a: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&lt; 1 024 &lt; ...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7" name="PlaceHolder 27"/>
          <p:cNvSpPr/>
          <p:nvPr/>
        </p:nvSpPr>
        <p:spPr>
          <a:xfrm>
            <a:off x="2653200" y="1620000"/>
            <a:ext cx="1225800" cy="5378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 fontScale="90000"/>
          </a:bodyPr>
          <a:p>
            <a:pPr>
              <a:lnSpc>
                <a:spcPct val="9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  <a:ea typeface="DejaVu Sans"/>
              </a:rPr>
              <a:t>1 000 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8" name="PlaceHolder 28"/>
          <p:cNvSpPr/>
          <p:nvPr/>
        </p:nvSpPr>
        <p:spPr>
          <a:xfrm>
            <a:off x="5400000" y="1620000"/>
            <a:ext cx="1225800" cy="5378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 fontScale="90000"/>
          </a:bodyPr>
          <a:p>
            <a:pPr>
              <a:lnSpc>
                <a:spcPct val="9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  <a:ea typeface="DejaVu Sans"/>
              </a:rPr>
              <a:t>1 100 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"/>
          <p:cNvSpPr/>
          <p:nvPr/>
        </p:nvSpPr>
        <p:spPr>
          <a:xfrm>
            <a:off x="7920000" y="540000"/>
            <a:ext cx="1076760" cy="53676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0" name="PlaceHolder 7"/>
          <p:cNvSpPr/>
          <p:nvPr/>
        </p:nvSpPr>
        <p:spPr>
          <a:xfrm>
            <a:off x="8363520" y="6481440"/>
            <a:ext cx="768240" cy="3643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 algn="ctr"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4/5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1" name=""/>
          <p:cNvSpPr/>
          <p:nvPr/>
        </p:nvSpPr>
        <p:spPr>
          <a:xfrm>
            <a:off x="171360" y="3591360"/>
            <a:ext cx="8820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32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142" name=""/>
          <p:cNvSpPr/>
          <p:nvPr/>
        </p:nvSpPr>
        <p:spPr>
          <a:xfrm>
            <a:off x="7731360" y="3771360"/>
            <a:ext cx="1256760" cy="53676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3" name="PlaceHolder 10"/>
          <p:cNvSpPr/>
          <p:nvPr/>
        </p:nvSpPr>
        <p:spPr>
          <a:xfrm>
            <a:off x="182160" y="3622320"/>
            <a:ext cx="6428160" cy="9212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/>
          </a:bodyPr>
          <a:p>
            <a:pPr>
              <a:lnSpc>
                <a:spcPct val="9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Complète les égalités suivantes.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mc:AlternateContent>
        <mc:Choice xmlns:a14="http://schemas.microsoft.com/office/drawing/2010/main" Requires="a14">
          <p:sp>
            <p:nvSpPr>
              <p:cNvPr id="144" name="ZoneTexte 8"/>
              <p:cNvSpPr txBox="1"/>
              <p:nvPr/>
            </p:nvSpPr>
            <p:spPr>
              <a:xfrm>
                <a:off x="2520720" y="4321440"/>
                <a:ext cx="2175840" cy="126828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f>
                      <m:num>
                        <m:r>
                          <m:t xml:space="preserve">53</m:t>
                        </m:r>
                      </m:num>
                      <m:den>
                        <m:r>
                          <m:t xml:space="preserve">10</m:t>
                        </m:r>
                      </m:den>
                    </m:f>
                    <m:r>
                      <m:t xml:space="preserve">=</m:t>
                    </m:r>
                    <m:r>
                      <m:t xml:space="preserve">...</m:t>
                    </m:r>
                    <m:r>
                      <m:t xml:space="preserve">,</m:t>
                    </m:r>
                    <m:r>
                      <m:t xml:space="preserve">..</m:t>
                    </m:r>
                    <m:r>
                      <m:t xml:space="preserve">.</m:t>
                    </m:r>
                  </m:oMath>
                </a14:m>
              </a:p>
            </p:txBody>
          </p:sp>
        </mc:Choice>
        <mc:Fallback/>
      </mc:AlternateContent>
      <p:sp>
        <p:nvSpPr>
          <p:cNvPr id="145" name="PlaceHolder 23"/>
          <p:cNvSpPr/>
          <p:nvPr/>
        </p:nvSpPr>
        <p:spPr>
          <a:xfrm>
            <a:off x="3240000" y="1440000"/>
            <a:ext cx="2936160" cy="9212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/>
          </a:bodyPr>
          <a:p>
            <a:pPr>
              <a:lnSpc>
                <a:spcPct val="9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… </a:t>
            </a: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&lt; 3 150 &lt; ...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6" name="PlaceHolder 22"/>
          <p:cNvSpPr txBox="1"/>
          <p:nvPr/>
        </p:nvSpPr>
        <p:spPr>
          <a:xfrm>
            <a:off x="556200" y="368280"/>
            <a:ext cx="7551360" cy="55044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92000"/>
          </a:bodyPr>
          <a:p>
            <a:pPr>
              <a:lnSpc>
                <a:spcPct val="9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Encadre à la centaine le nombre suivant.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PlaceHolder 1"/>
          <p:cNvSpPr>
            <a:spLocks noGrp="1"/>
          </p:cNvSpPr>
          <p:nvPr>
            <p:ph/>
          </p:nvPr>
        </p:nvSpPr>
        <p:spPr>
          <a:xfrm>
            <a:off x="8372160" y="6490080"/>
            <a:ext cx="768240" cy="3643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4/5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8" name=""/>
          <p:cNvSpPr/>
          <p:nvPr/>
        </p:nvSpPr>
        <p:spPr>
          <a:xfrm>
            <a:off x="180000" y="3600000"/>
            <a:ext cx="8820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32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149" name=""/>
          <p:cNvSpPr/>
          <p:nvPr/>
        </p:nvSpPr>
        <p:spPr>
          <a:xfrm>
            <a:off x="7920000" y="540000"/>
            <a:ext cx="1076760" cy="53676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0" name=""/>
          <p:cNvSpPr/>
          <p:nvPr/>
        </p:nvSpPr>
        <p:spPr>
          <a:xfrm>
            <a:off x="7740000" y="3780000"/>
            <a:ext cx="1256760" cy="53676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1" name="PlaceHolder 16"/>
          <p:cNvSpPr/>
          <p:nvPr/>
        </p:nvSpPr>
        <p:spPr>
          <a:xfrm>
            <a:off x="588600" y="367920"/>
            <a:ext cx="2320920" cy="5378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 fontScale="90000"/>
          </a:bodyPr>
          <a:p>
            <a:pPr>
              <a:lnSpc>
                <a:spcPct val="9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  <a:ea typeface="DejaVu Sans"/>
              </a:rPr>
              <a:t>Correction 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mc:AlternateContent>
        <mc:Choice xmlns:a14="http://schemas.microsoft.com/office/drawing/2010/main" Requires="a14">
          <p:sp>
            <p:nvSpPr>
              <p:cNvPr id="152" name="ZoneTexte 2"/>
              <p:cNvSpPr txBox="1"/>
              <p:nvPr/>
            </p:nvSpPr>
            <p:spPr>
              <a:xfrm>
                <a:off x="2521080" y="4321800"/>
                <a:ext cx="1752120" cy="126828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f>
                      <m:num>
                        <m:r>
                          <m:t xml:space="preserve">53</m:t>
                        </m:r>
                      </m:num>
                      <m:den>
                        <m:r>
                          <m:t xml:space="preserve">10</m:t>
                        </m:r>
                      </m:den>
                    </m:f>
                    <m:r>
                      <m:t xml:space="preserve">=</m:t>
                    </m:r>
                    <m:r>
                      <m:t xml:space="preserve">5,3</m:t>
                    </m:r>
                  </m:oMath>
                </a14:m>
              </a:p>
            </p:txBody>
          </p:sp>
        </mc:Choice>
        <mc:Fallback/>
      </mc:AlternateContent>
      <p:sp>
        <p:nvSpPr>
          <p:cNvPr id="153" name="PlaceHolder 29"/>
          <p:cNvSpPr/>
          <p:nvPr/>
        </p:nvSpPr>
        <p:spPr>
          <a:xfrm>
            <a:off x="3240000" y="1440000"/>
            <a:ext cx="2936160" cy="9212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/>
          </a:bodyPr>
          <a:p>
            <a:pPr>
              <a:lnSpc>
                <a:spcPct val="9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… </a:t>
            </a: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&lt; 3 150 &lt; ...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4" name="PlaceHolder 30"/>
          <p:cNvSpPr/>
          <p:nvPr/>
        </p:nvSpPr>
        <p:spPr>
          <a:xfrm>
            <a:off x="2653200" y="1620000"/>
            <a:ext cx="1225800" cy="5378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 fontScale="90000"/>
          </a:bodyPr>
          <a:p>
            <a:pPr>
              <a:lnSpc>
                <a:spcPct val="9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  <a:ea typeface="DejaVu Sans"/>
              </a:rPr>
              <a:t>3 100 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5" name="PlaceHolder 31"/>
          <p:cNvSpPr/>
          <p:nvPr/>
        </p:nvSpPr>
        <p:spPr>
          <a:xfrm>
            <a:off x="5400000" y="1620000"/>
            <a:ext cx="1225800" cy="5378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 fontScale="90000"/>
          </a:bodyPr>
          <a:p>
            <a:pPr>
              <a:lnSpc>
                <a:spcPct val="9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  <a:ea typeface="DejaVu Sans"/>
              </a:rPr>
              <a:t>3 200 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Thème Office">
  <a:themeElements>
    <a:clrScheme name="Thème 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416</TotalTime>
  <Application>LibreOffice/7.4.3.2$Windows_X86_64 LibreOffice_project/1048a8393ae2eeec98dff31b5c133c5f1d08b890</Application>
  <AppVersion>15.0000</AppVersion>
  <Words>101</Words>
  <Paragraphs>61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2023-02-07T14:55:57Z</dcterms:created>
  <dc:creator>MHM</dc:creator>
  <dc:description/>
  <dc:language>fr-FR</dc:language>
  <cp:lastModifiedBy/>
  <dcterms:modified xsi:type="dcterms:W3CDTF">2025-12-22T14:35:31Z</dcterms:modified>
  <cp:revision>69</cp:revision>
  <dc:subject/>
  <dc:title>Présentation PowerPoint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Format">
    <vt:lpwstr>Affichage à l'écran (4:3)</vt:lpwstr>
  </property>
  <property fmtid="{D5CDD505-2E9C-101B-9397-08002B2CF9AE}" pid="3" name="Slides">
    <vt:i4>11</vt:i4>
  </property>
</Properties>
</file>